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63" r:id="rId7"/>
    <p:sldId id="261" r:id="rId8"/>
    <p:sldId id="262" r:id="rId9"/>
    <p:sldId id="258" r:id="rId10"/>
    <p:sldId id="259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CB7EA8-4EA4-5740-A08C-373135E727FB}" v="11" dt="2025-01-28T15:51:51.2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64"/>
    <p:restoredTop sz="94648"/>
  </p:normalViewPr>
  <p:slideViewPr>
    <p:cSldViewPr snapToGrid="0">
      <p:cViewPr varScale="1">
        <p:scale>
          <a:sx n="116" d="100"/>
          <a:sy n="116" d="100"/>
        </p:scale>
        <p:origin x="2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D547F-A3DE-0B26-1687-401A06E07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7D052-D724-87B0-EBC0-7E5635982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0CE03-16A7-0178-8ECD-8800FF8B4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7F74E-0E11-254A-8CC8-A7C0940177B5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7F84A-64A1-BF05-CD4B-B5AD7F350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D8152-8344-EF70-F238-1F16DC273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BFDA-5865-B64E-B889-0214E3EEF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3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067B0-7D53-F043-D35C-998AD9FC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6FAFFD-F677-D8DF-EB88-087EE5AAA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65B19-001E-1AF9-C10A-A3C8C4D98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7F74E-0E11-254A-8CC8-A7C0940177B5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6E02D-A29B-FF50-2317-6D1BBD22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12BE0-4B8A-157E-6FD6-52D2E96CB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BFDA-5865-B64E-B889-0214E3EEF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39FF95-EB3E-FB56-504C-781D318442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0330CB-2F09-269B-3D2E-4CD69A678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30D5B-7F17-D66A-3138-C9FFE931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7F74E-0E11-254A-8CC8-A7C0940177B5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DD030-9129-E093-05EC-D52833F5B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52866-DDEB-AB3C-97D7-1687FF29D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BFDA-5865-B64E-B889-0214E3EEF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82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2C47F-A7D9-E538-988F-1B52BDE3A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B36DD-E147-18A0-1E6F-03A0EB827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1DCCB-F5E3-47F1-FE23-DDCB4B44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7F74E-0E11-254A-8CC8-A7C0940177B5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57BAB-0C58-743C-A565-8D0ABB5D4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6F04A-B709-77EA-A5E7-0585F6689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BFDA-5865-B64E-B889-0214E3EEF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65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EA517-A74B-F1B8-87EA-E241BF7D8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A9D36-69CA-5639-AD52-F3BB6E86F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0B1A4-1CB7-2D8E-0505-9649B64F0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7F74E-0E11-254A-8CC8-A7C0940177B5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1FFF-3169-369A-2558-1692B894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815A3-E9D0-8243-F4F6-6CD8A7980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BFDA-5865-B64E-B889-0214E3EEF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0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D9B9-2F65-1FC8-CE1F-471ED9ED0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5702E-B002-E2EB-025E-D879BFE94E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B049F-DE8E-3C72-00DD-C7F5108CD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0EFC8-0200-79C1-D7C0-39220EA3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7F74E-0E11-254A-8CC8-A7C0940177B5}" type="datetimeFigureOut">
              <a:rPr lang="en-US" smtClean="0"/>
              <a:t>3/18/25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8C195-C2AC-9A9D-DF13-B929A9474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DA21B-8BD5-8A00-F914-9494BEB0C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BFDA-5865-B64E-B889-0214E3EEF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91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02412-DEC4-5AC4-AFF7-F5B42AFB0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94A44-23E3-F312-209B-73A2E85EC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24FDE-53DC-1BBB-DA19-84286D4A8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B106CF-40E3-EBBA-2A55-FD959621EF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1183-EF42-3C1C-62F4-F212106C7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21D7D9-F6FF-00FC-34A4-B4A6152D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7F74E-0E11-254A-8CC8-A7C0940177B5}" type="datetimeFigureOut">
              <a:rPr lang="en-US" smtClean="0"/>
              <a:t>3/18/25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D98E25-72A6-16BD-2CF5-93F918D93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9ADC6-B628-DC7B-7616-64C37FFB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BFDA-5865-B64E-B889-0214E3EEF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98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22B4A-F80A-C9A8-B50F-F6FD3872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82171-0C67-BE5F-0205-0387184F9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7F74E-0E11-254A-8CC8-A7C0940177B5}" type="datetimeFigureOut">
              <a:rPr lang="en-US" smtClean="0"/>
              <a:t>3/18/25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B34C2-3B42-BE9D-0B15-E81DEF0F0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B53917-3CEE-6443-22BE-710B452EF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BFDA-5865-B64E-B889-0214E3EEF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8EC612-B634-BE49-F007-99FE94EF9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7F74E-0E11-254A-8CC8-A7C0940177B5}" type="datetimeFigureOut">
              <a:rPr lang="en-US" smtClean="0"/>
              <a:t>3/18/25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A58879-E75C-3BCF-CB44-A4ADF60FF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A521B-CB4E-F409-CF7B-CAF9A4561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BFDA-5865-B64E-B889-0214E3EEF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1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E00B-8EA7-6B9B-E272-2A76B5021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1FA1C-BF68-935F-5F54-4644DA3A9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0B4AC2-5431-1117-021C-780DEF37A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48FC2-64A4-93BC-43BD-5A6DFF50D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7F74E-0E11-254A-8CC8-A7C0940177B5}" type="datetimeFigureOut">
              <a:rPr lang="en-US" smtClean="0"/>
              <a:t>3/18/25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98D7D-A1A2-7F56-CBD1-664C7CA22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5EF53-A085-5DE8-3E04-8B0EB7016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BFDA-5865-B64E-B889-0214E3EEF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3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25B65-8BFB-0B32-1CAE-6416A272E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516D5B-2318-2326-A691-736632CC9D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A9BF2-86BA-93D4-9A9D-864591E0C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67282-087A-5EAC-58C2-A3313018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7F74E-0E11-254A-8CC8-A7C0940177B5}" type="datetimeFigureOut">
              <a:rPr lang="en-US" smtClean="0"/>
              <a:t>3/18/25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64CB9-ED6B-5432-8797-A7FFFB943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BD3D2-2596-DEE0-28F2-3FCBC7FF3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BFDA-5865-B64E-B889-0214E3EEF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1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67ED6E-4B18-0039-15B6-5970BFB70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BBB12-E8F0-9EB7-BFF9-3E4E2F4D6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3530B-DCC1-3E5F-4982-D8290CD48E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77F74E-0E11-254A-8CC8-A7C0940177B5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A4D1-0B44-FF18-6F99-F6E4C8E39B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3583E-3995-B3D6-78BB-962A16215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FCBFDA-5865-B64E-B889-0214E3EEF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1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over with colorful icons&#10;&#10;AI-generated content may be incorrect.">
            <a:extLst>
              <a:ext uri="{FF2B5EF4-FFF2-40B4-BE49-F238E27FC236}">
                <a16:creationId xmlns:a16="http://schemas.microsoft.com/office/drawing/2014/main" id="{03CA2CA0-8748-9521-45FD-656163529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80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yellow and blue object&#10;&#10;Description automatically generated">
            <a:extLst>
              <a:ext uri="{FF2B5EF4-FFF2-40B4-BE49-F238E27FC236}">
                <a16:creationId xmlns:a16="http://schemas.microsoft.com/office/drawing/2014/main" id="{7C72CAA3-B4A5-39CC-B614-0A9D08FEC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4A2FC7-3EBE-90C1-B5E6-0276AE2333B6}"/>
              </a:ext>
            </a:extLst>
          </p:cNvPr>
          <p:cNvSpPr txBox="1"/>
          <p:nvPr/>
        </p:nvSpPr>
        <p:spPr>
          <a:xfrm>
            <a:off x="1673984" y="2828150"/>
            <a:ext cx="88440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535252"/>
                </a:solidFill>
                <a:latin typeface="Gotham HTF" pitchFamily="2" charset="77"/>
              </a:rPr>
              <a:t>WELCOME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D896D-6A59-4B0F-C87F-3C331260CE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09799" y="332645"/>
            <a:ext cx="7772400" cy="309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8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olorful object&#10;&#10;AI-generated content may be incorrect.">
            <a:extLst>
              <a:ext uri="{FF2B5EF4-FFF2-40B4-BE49-F238E27FC236}">
                <a16:creationId xmlns:a16="http://schemas.microsoft.com/office/drawing/2014/main" id="{0F633795-1FB4-AD6F-5CAA-0D00292CB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137EE9-9AB0-A820-05EC-9F969779AEA2}"/>
              </a:ext>
            </a:extLst>
          </p:cNvPr>
          <p:cNvSpPr txBox="1"/>
          <p:nvPr/>
        </p:nvSpPr>
        <p:spPr>
          <a:xfrm>
            <a:off x="1673984" y="2828150"/>
            <a:ext cx="88440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535252"/>
                </a:solidFill>
                <a:latin typeface="Gotham HTF" pitchFamily="2" charset="77"/>
              </a:rPr>
              <a:t>WELCOME</a:t>
            </a:r>
          </a:p>
        </p:txBody>
      </p:sp>
      <p:pic>
        <p:nvPicPr>
          <p:cNvPr id="3" name="Picture 2" descr="A logo for a festival&#10;&#10;AI-generated content may be incorrect.">
            <a:extLst>
              <a:ext uri="{FF2B5EF4-FFF2-40B4-BE49-F238E27FC236}">
                <a16:creationId xmlns:a16="http://schemas.microsoft.com/office/drawing/2014/main" id="{078F757C-917E-35C9-D76B-8FEC7270A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138" y="323704"/>
            <a:ext cx="8293724" cy="330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87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&#10;&#10;AI-generated content may be incorrect.">
            <a:extLst>
              <a:ext uri="{FF2B5EF4-FFF2-40B4-BE49-F238E27FC236}">
                <a16:creationId xmlns:a16="http://schemas.microsoft.com/office/drawing/2014/main" id="{C5E905CA-EFD5-EC80-C3BA-F72D82D88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"/>
            <a:ext cx="12189614" cy="6856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D851D3-F33B-756D-0566-9164769ABD5B}"/>
              </a:ext>
            </a:extLst>
          </p:cNvPr>
          <p:cNvSpPr txBox="1"/>
          <p:nvPr/>
        </p:nvSpPr>
        <p:spPr>
          <a:xfrm>
            <a:off x="385010" y="448506"/>
            <a:ext cx="88440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35252"/>
                </a:solidFill>
                <a:latin typeface="Gotham HTF" pitchFamily="2" charset="77"/>
              </a:rPr>
              <a:t>Session title </a:t>
            </a:r>
            <a:r>
              <a:rPr lang="en-US" sz="6000" b="1" dirty="0" err="1">
                <a:solidFill>
                  <a:srgbClr val="535252"/>
                </a:solidFill>
                <a:latin typeface="Gotham HTF" pitchFamily="2" charset="77"/>
              </a:rPr>
              <a:t>xxxxxx</a:t>
            </a:r>
            <a:endParaRPr lang="en-US" sz="6000" b="1" dirty="0">
              <a:solidFill>
                <a:srgbClr val="535252"/>
              </a:solidFill>
              <a:latin typeface="Gotham HTF" pitchFamily="2" charset="77"/>
            </a:endParaRPr>
          </a:p>
          <a:p>
            <a:r>
              <a:rPr lang="en-US" sz="6000" b="1" dirty="0" err="1">
                <a:solidFill>
                  <a:srgbClr val="535252"/>
                </a:solidFill>
                <a:latin typeface="Gotham HTF" pitchFamily="2" charset="77"/>
              </a:rPr>
              <a:t>xxxxxxxxxxxx</a:t>
            </a:r>
            <a:endParaRPr lang="en-US" sz="6000" b="1" dirty="0">
              <a:solidFill>
                <a:srgbClr val="535252"/>
              </a:solidFill>
              <a:latin typeface="Gotham HTF" pitchFamily="2" charset="77"/>
            </a:endParaRPr>
          </a:p>
          <a:p>
            <a:r>
              <a:rPr lang="en-US" sz="6000" b="1" dirty="0" err="1">
                <a:solidFill>
                  <a:srgbClr val="535252"/>
                </a:solidFill>
                <a:latin typeface="Gotham HTF" pitchFamily="2" charset="77"/>
              </a:rPr>
              <a:t>xxxxxxxxxxxx</a:t>
            </a:r>
            <a:endParaRPr lang="en-US" sz="6000" b="1" dirty="0">
              <a:solidFill>
                <a:srgbClr val="535252"/>
              </a:solidFill>
              <a:latin typeface="Gotham HTF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2104E-201B-115E-6888-4B5950A34B6A}"/>
              </a:ext>
            </a:extLst>
          </p:cNvPr>
          <p:cNvSpPr txBox="1"/>
          <p:nvPr/>
        </p:nvSpPr>
        <p:spPr>
          <a:xfrm>
            <a:off x="385010" y="3665431"/>
            <a:ext cx="884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u="none" strike="noStrike" dirty="0">
                <a:solidFill>
                  <a:srgbClr val="212121"/>
                </a:solidFill>
                <a:effectLst/>
                <a:latin typeface="Gotham HTF Book" pitchFamily="2" charset="77"/>
              </a:rPr>
              <a:t>Speaker Name xx</a:t>
            </a:r>
            <a:endParaRPr lang="en-US" sz="4000" dirty="0">
              <a:solidFill>
                <a:srgbClr val="535252"/>
              </a:solidFill>
              <a:latin typeface="Gotham HTF Book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5A5CED-21F3-4325-82F0-62F0CED26573}"/>
              </a:ext>
            </a:extLst>
          </p:cNvPr>
          <p:cNvSpPr txBox="1"/>
          <p:nvPr/>
        </p:nvSpPr>
        <p:spPr>
          <a:xfrm>
            <a:off x="385010" y="4535764"/>
            <a:ext cx="884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i="1" u="none" strike="noStrike" dirty="0">
                <a:solidFill>
                  <a:srgbClr val="212121"/>
                </a:solidFill>
                <a:effectLst/>
                <a:latin typeface="Gotham HTF Book" pitchFamily="2" charset="77"/>
              </a:rPr>
              <a:t>Title, Organisation xx</a:t>
            </a:r>
            <a:endParaRPr lang="en-US" sz="4000" i="1" dirty="0">
              <a:solidFill>
                <a:srgbClr val="535252"/>
              </a:solidFill>
              <a:latin typeface="Gotham HTF Boo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5073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and white balloon&#10;&#10;AI-generated content may be incorrect.">
            <a:extLst>
              <a:ext uri="{FF2B5EF4-FFF2-40B4-BE49-F238E27FC236}">
                <a16:creationId xmlns:a16="http://schemas.microsoft.com/office/drawing/2014/main" id="{222BD806-77EE-331A-7EB7-9E0182FAD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D851D3-F33B-756D-0566-9164769ABD5B}"/>
              </a:ext>
            </a:extLst>
          </p:cNvPr>
          <p:cNvSpPr txBox="1"/>
          <p:nvPr/>
        </p:nvSpPr>
        <p:spPr>
          <a:xfrm>
            <a:off x="385010" y="448506"/>
            <a:ext cx="88440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35252"/>
                </a:solidFill>
                <a:latin typeface="Gotham HTF" pitchFamily="2" charset="77"/>
              </a:rPr>
              <a:t>Session title </a:t>
            </a:r>
            <a:r>
              <a:rPr lang="en-US" sz="6000" b="1" dirty="0" err="1">
                <a:solidFill>
                  <a:srgbClr val="535252"/>
                </a:solidFill>
                <a:latin typeface="Gotham HTF" pitchFamily="2" charset="77"/>
              </a:rPr>
              <a:t>xxxxxx</a:t>
            </a:r>
            <a:endParaRPr lang="en-US" sz="6000" b="1" dirty="0">
              <a:solidFill>
                <a:srgbClr val="535252"/>
              </a:solidFill>
              <a:latin typeface="Gotham HTF" pitchFamily="2" charset="77"/>
            </a:endParaRPr>
          </a:p>
          <a:p>
            <a:r>
              <a:rPr lang="en-US" sz="6000" b="1" dirty="0" err="1">
                <a:solidFill>
                  <a:srgbClr val="535252"/>
                </a:solidFill>
                <a:latin typeface="Gotham HTF" pitchFamily="2" charset="77"/>
              </a:rPr>
              <a:t>xxxxxxxxxxxx</a:t>
            </a:r>
            <a:endParaRPr lang="en-US" sz="6000" b="1" dirty="0">
              <a:solidFill>
                <a:srgbClr val="535252"/>
              </a:solidFill>
              <a:latin typeface="Gotham HTF" pitchFamily="2" charset="77"/>
            </a:endParaRPr>
          </a:p>
          <a:p>
            <a:r>
              <a:rPr lang="en-US" sz="6000" b="1" dirty="0" err="1">
                <a:solidFill>
                  <a:srgbClr val="535252"/>
                </a:solidFill>
                <a:latin typeface="Gotham HTF" pitchFamily="2" charset="77"/>
              </a:rPr>
              <a:t>xxxxxxxxxxxx</a:t>
            </a:r>
            <a:endParaRPr lang="en-US" sz="6000" b="1" dirty="0">
              <a:solidFill>
                <a:srgbClr val="535252"/>
              </a:solidFill>
              <a:latin typeface="Gotham HTF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2104E-201B-115E-6888-4B5950A34B6A}"/>
              </a:ext>
            </a:extLst>
          </p:cNvPr>
          <p:cNvSpPr txBox="1"/>
          <p:nvPr/>
        </p:nvSpPr>
        <p:spPr>
          <a:xfrm>
            <a:off x="385010" y="3665431"/>
            <a:ext cx="884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u="none" strike="noStrike" dirty="0">
                <a:solidFill>
                  <a:srgbClr val="212121"/>
                </a:solidFill>
                <a:effectLst/>
                <a:latin typeface="Gotham HTF Book" pitchFamily="2" charset="77"/>
              </a:rPr>
              <a:t>Speaker Name xx</a:t>
            </a:r>
            <a:endParaRPr lang="en-US" sz="4000" dirty="0">
              <a:solidFill>
                <a:srgbClr val="535252"/>
              </a:solidFill>
              <a:latin typeface="Gotham HTF Book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5A5CED-21F3-4325-82F0-62F0CED26573}"/>
              </a:ext>
            </a:extLst>
          </p:cNvPr>
          <p:cNvSpPr txBox="1"/>
          <p:nvPr/>
        </p:nvSpPr>
        <p:spPr>
          <a:xfrm>
            <a:off x="385010" y="4535764"/>
            <a:ext cx="884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i="1" u="none" strike="noStrike" dirty="0">
                <a:solidFill>
                  <a:srgbClr val="212121"/>
                </a:solidFill>
                <a:effectLst/>
                <a:latin typeface="Gotham HTF Book" pitchFamily="2" charset="77"/>
              </a:rPr>
              <a:t>Title, Organisation xx</a:t>
            </a:r>
            <a:endParaRPr lang="en-US" sz="4000" i="1" dirty="0">
              <a:solidFill>
                <a:srgbClr val="535252"/>
              </a:solidFill>
              <a:latin typeface="Gotham HTF Boo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06652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coin with a white background&#10;&#10;AI-generated content may be incorrect.">
            <a:extLst>
              <a:ext uri="{FF2B5EF4-FFF2-40B4-BE49-F238E27FC236}">
                <a16:creationId xmlns:a16="http://schemas.microsoft.com/office/drawing/2014/main" id="{8EE37B46-692D-7579-3686-9CD56EBF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BBA4EC-BFE7-08F3-5A02-26C360AD93CA}"/>
              </a:ext>
            </a:extLst>
          </p:cNvPr>
          <p:cNvSpPr txBox="1"/>
          <p:nvPr/>
        </p:nvSpPr>
        <p:spPr>
          <a:xfrm>
            <a:off x="385010" y="448506"/>
            <a:ext cx="88440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35252"/>
                </a:solidFill>
                <a:latin typeface="Gotham HTF" pitchFamily="2" charset="77"/>
              </a:rPr>
              <a:t>Session title </a:t>
            </a:r>
            <a:r>
              <a:rPr lang="en-US" sz="6000" b="1" dirty="0" err="1">
                <a:solidFill>
                  <a:srgbClr val="535252"/>
                </a:solidFill>
                <a:latin typeface="Gotham HTF" pitchFamily="2" charset="77"/>
              </a:rPr>
              <a:t>xxxxxx</a:t>
            </a:r>
            <a:endParaRPr lang="en-US" sz="6000" b="1" dirty="0">
              <a:solidFill>
                <a:srgbClr val="535252"/>
              </a:solidFill>
              <a:latin typeface="Gotham HTF" pitchFamily="2" charset="77"/>
            </a:endParaRPr>
          </a:p>
          <a:p>
            <a:r>
              <a:rPr lang="en-US" sz="6000" b="1" dirty="0" err="1">
                <a:solidFill>
                  <a:srgbClr val="535252"/>
                </a:solidFill>
                <a:latin typeface="Gotham HTF" pitchFamily="2" charset="77"/>
              </a:rPr>
              <a:t>xxxxxxxxxxxx</a:t>
            </a:r>
            <a:endParaRPr lang="en-US" sz="6000" b="1" dirty="0">
              <a:solidFill>
                <a:srgbClr val="535252"/>
              </a:solidFill>
              <a:latin typeface="Gotham HTF" pitchFamily="2" charset="77"/>
            </a:endParaRPr>
          </a:p>
          <a:p>
            <a:r>
              <a:rPr lang="en-US" sz="6000" b="1" dirty="0" err="1">
                <a:solidFill>
                  <a:srgbClr val="535252"/>
                </a:solidFill>
                <a:latin typeface="Gotham HTF" pitchFamily="2" charset="77"/>
              </a:rPr>
              <a:t>xxxxxxxxxxxx</a:t>
            </a:r>
            <a:endParaRPr lang="en-US" sz="6000" b="1" dirty="0">
              <a:solidFill>
                <a:srgbClr val="535252"/>
              </a:solidFill>
              <a:latin typeface="Gotham HTF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461215-A03D-2819-DD14-4007CEF10EEB}"/>
              </a:ext>
            </a:extLst>
          </p:cNvPr>
          <p:cNvSpPr txBox="1"/>
          <p:nvPr/>
        </p:nvSpPr>
        <p:spPr>
          <a:xfrm>
            <a:off x="385010" y="3665431"/>
            <a:ext cx="884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u="none" strike="noStrike" dirty="0">
                <a:solidFill>
                  <a:srgbClr val="212121"/>
                </a:solidFill>
                <a:effectLst/>
                <a:latin typeface="Gotham HTF Book" pitchFamily="2" charset="77"/>
              </a:rPr>
              <a:t>Speaker Name xx</a:t>
            </a:r>
            <a:endParaRPr lang="en-US" sz="4000" dirty="0">
              <a:solidFill>
                <a:srgbClr val="535252"/>
              </a:solidFill>
              <a:latin typeface="Gotham HTF Book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A7F245-84A7-017A-04F0-5EB5BD45FB93}"/>
              </a:ext>
            </a:extLst>
          </p:cNvPr>
          <p:cNvSpPr txBox="1"/>
          <p:nvPr/>
        </p:nvSpPr>
        <p:spPr>
          <a:xfrm>
            <a:off x="385010" y="4535764"/>
            <a:ext cx="884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i="1" u="none" strike="noStrike" dirty="0">
                <a:solidFill>
                  <a:srgbClr val="212121"/>
                </a:solidFill>
                <a:effectLst/>
                <a:latin typeface="Gotham HTF Book" pitchFamily="2" charset="77"/>
              </a:rPr>
              <a:t>Title, Organisation xx</a:t>
            </a:r>
            <a:endParaRPr lang="en-US" sz="4000" i="1" dirty="0">
              <a:solidFill>
                <a:srgbClr val="535252"/>
              </a:solidFill>
              <a:latin typeface="Gotham HTF Boo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69312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E37B46-692D-7579-3686-9CD56EBF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B1D673-D39C-F6B4-7FC7-D9557428D826}"/>
              </a:ext>
            </a:extLst>
          </p:cNvPr>
          <p:cNvSpPr txBox="1"/>
          <p:nvPr/>
        </p:nvSpPr>
        <p:spPr>
          <a:xfrm>
            <a:off x="385010" y="448506"/>
            <a:ext cx="88440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35252"/>
                </a:solidFill>
                <a:latin typeface="Gotham HTF" pitchFamily="2" charset="77"/>
              </a:rPr>
              <a:t>Session title </a:t>
            </a:r>
            <a:r>
              <a:rPr lang="en-US" sz="6000" b="1" dirty="0" err="1">
                <a:solidFill>
                  <a:srgbClr val="535252"/>
                </a:solidFill>
                <a:latin typeface="Gotham HTF" pitchFamily="2" charset="77"/>
              </a:rPr>
              <a:t>xxxxxx</a:t>
            </a:r>
            <a:endParaRPr lang="en-US" sz="6000" b="1" dirty="0">
              <a:solidFill>
                <a:srgbClr val="535252"/>
              </a:solidFill>
              <a:latin typeface="Gotham HTF" pitchFamily="2" charset="77"/>
            </a:endParaRPr>
          </a:p>
          <a:p>
            <a:r>
              <a:rPr lang="en-US" sz="6000" b="1" dirty="0" err="1">
                <a:solidFill>
                  <a:srgbClr val="535252"/>
                </a:solidFill>
                <a:latin typeface="Gotham HTF" pitchFamily="2" charset="77"/>
              </a:rPr>
              <a:t>xxxxxxxxxxxx</a:t>
            </a:r>
            <a:endParaRPr lang="en-US" sz="6000" b="1" dirty="0">
              <a:solidFill>
                <a:srgbClr val="535252"/>
              </a:solidFill>
              <a:latin typeface="Gotham HTF" pitchFamily="2" charset="77"/>
            </a:endParaRPr>
          </a:p>
          <a:p>
            <a:r>
              <a:rPr lang="en-US" sz="6000" b="1" dirty="0" err="1">
                <a:solidFill>
                  <a:srgbClr val="535252"/>
                </a:solidFill>
                <a:latin typeface="Gotham HTF" pitchFamily="2" charset="77"/>
              </a:rPr>
              <a:t>xxxxxxxxxxxx</a:t>
            </a:r>
            <a:endParaRPr lang="en-US" sz="6000" b="1" dirty="0">
              <a:solidFill>
                <a:srgbClr val="535252"/>
              </a:solidFill>
              <a:latin typeface="Gotham HTF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139EF-1429-81DD-32A8-F4ED0E878CBE}"/>
              </a:ext>
            </a:extLst>
          </p:cNvPr>
          <p:cNvSpPr txBox="1"/>
          <p:nvPr/>
        </p:nvSpPr>
        <p:spPr>
          <a:xfrm>
            <a:off x="385010" y="3665431"/>
            <a:ext cx="884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u="none" strike="noStrike" dirty="0">
                <a:solidFill>
                  <a:srgbClr val="212121"/>
                </a:solidFill>
                <a:effectLst/>
                <a:latin typeface="Gotham HTF Book" pitchFamily="2" charset="77"/>
              </a:rPr>
              <a:t>Speaker Name xx</a:t>
            </a:r>
            <a:endParaRPr lang="en-US" sz="4000" dirty="0">
              <a:solidFill>
                <a:srgbClr val="535252"/>
              </a:solidFill>
              <a:latin typeface="Gotham HTF Book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DF2C5-DB40-68F0-FEBF-D7E5FF156F58}"/>
              </a:ext>
            </a:extLst>
          </p:cNvPr>
          <p:cNvSpPr txBox="1"/>
          <p:nvPr/>
        </p:nvSpPr>
        <p:spPr>
          <a:xfrm>
            <a:off x="385010" y="4535764"/>
            <a:ext cx="884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i="1" u="none" strike="noStrike" dirty="0">
                <a:solidFill>
                  <a:srgbClr val="212121"/>
                </a:solidFill>
                <a:effectLst/>
                <a:latin typeface="Gotham HTF Book" pitchFamily="2" charset="77"/>
              </a:rPr>
              <a:t>Title, Organisation xx</a:t>
            </a:r>
            <a:endParaRPr lang="en-US" sz="4000" i="1" dirty="0">
              <a:solidFill>
                <a:srgbClr val="535252"/>
              </a:solidFill>
              <a:latin typeface="Gotham HTF Boo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55094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E37B46-692D-7579-3686-9CD56EBF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B2D92B-C7DC-7B4E-0117-6667341FB76F}"/>
              </a:ext>
            </a:extLst>
          </p:cNvPr>
          <p:cNvSpPr txBox="1"/>
          <p:nvPr/>
        </p:nvSpPr>
        <p:spPr>
          <a:xfrm>
            <a:off x="385010" y="448506"/>
            <a:ext cx="88440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Gotham HTF" pitchFamily="2" charset="77"/>
              </a:rPr>
              <a:t>Session title </a:t>
            </a:r>
            <a:r>
              <a:rPr lang="en-US" sz="6000" b="1" dirty="0" err="1">
                <a:solidFill>
                  <a:schemeClr val="bg1"/>
                </a:solidFill>
                <a:latin typeface="Gotham HTF" pitchFamily="2" charset="77"/>
              </a:rPr>
              <a:t>xxxxxx</a:t>
            </a:r>
            <a:endParaRPr lang="en-US" sz="6000" b="1" dirty="0">
              <a:solidFill>
                <a:schemeClr val="bg1"/>
              </a:solidFill>
              <a:latin typeface="Gotham HTF" pitchFamily="2" charset="77"/>
            </a:endParaRPr>
          </a:p>
          <a:p>
            <a:r>
              <a:rPr lang="en-US" sz="6000" b="1" dirty="0" err="1">
                <a:solidFill>
                  <a:schemeClr val="bg1"/>
                </a:solidFill>
                <a:latin typeface="Gotham HTF" pitchFamily="2" charset="77"/>
              </a:rPr>
              <a:t>xxxxxxxxxxxx</a:t>
            </a:r>
            <a:endParaRPr lang="en-US" sz="6000" b="1" dirty="0">
              <a:solidFill>
                <a:schemeClr val="bg1"/>
              </a:solidFill>
              <a:latin typeface="Gotham HTF" pitchFamily="2" charset="77"/>
            </a:endParaRPr>
          </a:p>
          <a:p>
            <a:r>
              <a:rPr lang="en-US" sz="6000" b="1" dirty="0" err="1">
                <a:solidFill>
                  <a:schemeClr val="bg1"/>
                </a:solidFill>
                <a:latin typeface="Gotham HTF" pitchFamily="2" charset="77"/>
              </a:rPr>
              <a:t>xxxxxxxxxxxx</a:t>
            </a:r>
            <a:endParaRPr lang="en-US" sz="6000" b="1" dirty="0">
              <a:solidFill>
                <a:schemeClr val="bg1"/>
              </a:solidFill>
              <a:latin typeface="Gotham HTF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CA7B94-775A-3C3C-4222-DC3790AF0067}"/>
              </a:ext>
            </a:extLst>
          </p:cNvPr>
          <p:cNvSpPr txBox="1"/>
          <p:nvPr/>
        </p:nvSpPr>
        <p:spPr>
          <a:xfrm>
            <a:off x="385010" y="3665431"/>
            <a:ext cx="884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u="none" strike="noStrike" dirty="0">
                <a:solidFill>
                  <a:schemeClr val="bg1"/>
                </a:solidFill>
                <a:effectLst/>
                <a:latin typeface="Gotham HTF Book" pitchFamily="2" charset="77"/>
              </a:rPr>
              <a:t>Speaker Name xx</a:t>
            </a:r>
            <a:endParaRPr lang="en-US" sz="4000" dirty="0">
              <a:solidFill>
                <a:schemeClr val="bg1"/>
              </a:solidFill>
              <a:latin typeface="Gotham HTF Book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532CA0-4E54-FDFC-A810-8D496CF58937}"/>
              </a:ext>
            </a:extLst>
          </p:cNvPr>
          <p:cNvSpPr txBox="1"/>
          <p:nvPr/>
        </p:nvSpPr>
        <p:spPr>
          <a:xfrm>
            <a:off x="385010" y="4535764"/>
            <a:ext cx="884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i="1" u="none" strike="noStrike" dirty="0">
                <a:solidFill>
                  <a:schemeClr val="bg1"/>
                </a:solidFill>
                <a:effectLst/>
                <a:latin typeface="Gotham HTF Book" pitchFamily="2" charset="77"/>
              </a:rPr>
              <a:t>Title, Organisation xx</a:t>
            </a:r>
            <a:endParaRPr lang="en-US" sz="4000" i="1" dirty="0">
              <a:solidFill>
                <a:schemeClr val="bg1"/>
              </a:solidFill>
              <a:latin typeface="Gotham HTF Boo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735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6DE666C8ABF9478D0A9F3E1B4EB794" ma:contentTypeVersion="18" ma:contentTypeDescription="Create a new document." ma:contentTypeScope="" ma:versionID="bfc8154e9a196a687e33273e29106c7d">
  <xsd:schema xmlns:xsd="http://www.w3.org/2001/XMLSchema" xmlns:xs="http://www.w3.org/2001/XMLSchema" xmlns:p="http://schemas.microsoft.com/office/2006/metadata/properties" xmlns:ns2="db367cc2-1234-4c9f-be85-05660b178ccb" xmlns:ns3="7e40d865-e3ac-46be-9cbc-25f283f60aa8" targetNamespace="http://schemas.microsoft.com/office/2006/metadata/properties" ma:root="true" ma:fieldsID="b7d2052e8acd6debbf447f9ca6fc7a7b" ns2:_="" ns3:_="">
    <xsd:import namespace="db367cc2-1234-4c9f-be85-05660b178ccb"/>
    <xsd:import namespace="7e40d865-e3ac-46be-9cbc-25f283f60a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367cc2-1234-4c9f-be85-05660b178c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4d9c5a5-bf70-4d26-a66d-89d356c970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40d865-e3ac-46be-9cbc-25f283f60aa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53e3fc9-e721-4661-960a-56fe6e284487}" ma:internalName="TaxCatchAll" ma:showField="CatchAllData" ma:web="7e40d865-e3ac-46be-9cbc-25f283f60a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b367cc2-1234-4c9f-be85-05660b178ccb">
      <Terms xmlns="http://schemas.microsoft.com/office/infopath/2007/PartnerControls"/>
    </lcf76f155ced4ddcb4097134ff3c332f>
    <TaxCatchAll xmlns="7e40d865-e3ac-46be-9cbc-25f283f60aa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0B2474-D70D-4B7A-9E19-C8E8EAA25C9B}"/>
</file>

<file path=customXml/itemProps2.xml><?xml version="1.0" encoding="utf-8"?>
<ds:datastoreItem xmlns:ds="http://schemas.openxmlformats.org/officeDocument/2006/customXml" ds:itemID="{5DABAB09-82A8-4264-AD71-A1E56540027F}">
  <ds:schemaRefs>
    <ds:schemaRef ds:uri="7e40d865-e3ac-46be-9cbc-25f283f60aa8"/>
    <ds:schemaRef ds:uri="http://purl.org/dc/elements/1.1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db367cc2-1234-4c9f-be85-05660b178ccb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F553088-0637-48EE-ABD5-B6FF112C64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62</Words>
  <Application>Microsoft Macintosh PowerPoint</Application>
  <PresentationFormat>Widescreen</PresentationFormat>
  <Paragraphs>27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Arial</vt:lpstr>
      <vt:lpstr>Gotham HTF</vt:lpstr>
      <vt:lpstr>Gotham HTF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Kay</dc:creator>
  <cp:lastModifiedBy>Victoria Boyle</cp:lastModifiedBy>
  <cp:revision>2</cp:revision>
  <dcterms:created xsi:type="dcterms:W3CDTF">2025-01-28T15:47:53Z</dcterms:created>
  <dcterms:modified xsi:type="dcterms:W3CDTF">2025-03-18T12:11:07Z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0x010100696DE666C8ABF9478D0A9F3E1B4EB794</vt:lpwstr>
  </property>
  <property fmtid="{D5CDD505-2E9C-101B-9397-08002B2CF9AE}" pid="3" name="MediaServiceImageTags">
    <vt:lpwstr/>
  </property>
</Properties>
</file>