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2B066-F9A0-A549-8602-ED35EB17D7D4}" v="5" dt="2025-10-10T13:37:47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Kay" userId="fe54a34b-6cab-4110-86e9-157b28acb27b" providerId="ADAL" clId="{718190D5-8BB1-5716-8243-DF921FAC4321}"/>
    <pc:docChg chg="modSld">
      <pc:chgData name="Simon Kay" userId="fe54a34b-6cab-4110-86e9-157b28acb27b" providerId="ADAL" clId="{718190D5-8BB1-5716-8243-DF921FAC4321}" dt="2025-10-10T13:37:47.716" v="4" actId="14826"/>
      <pc:docMkLst>
        <pc:docMk/>
      </pc:docMkLst>
      <pc:sldChg chg="modSp">
        <pc:chgData name="Simon Kay" userId="fe54a34b-6cab-4110-86e9-157b28acb27b" providerId="ADAL" clId="{718190D5-8BB1-5716-8243-DF921FAC4321}" dt="2025-10-10T13:37:16.637" v="0" actId="14826"/>
        <pc:sldMkLst>
          <pc:docMk/>
          <pc:sldMk cId="2328380774" sldId="256"/>
        </pc:sldMkLst>
        <pc:picChg chg="mod">
          <ac:chgData name="Simon Kay" userId="fe54a34b-6cab-4110-86e9-157b28acb27b" providerId="ADAL" clId="{718190D5-8BB1-5716-8243-DF921FAC4321}" dt="2025-10-10T13:37:16.637" v="0" actId="14826"/>
          <ac:picMkLst>
            <pc:docMk/>
            <pc:sldMk cId="2328380774" sldId="256"/>
            <ac:picMk id="5" creationId="{03CA2CA0-8748-9521-45FD-65616352911A}"/>
          </ac:picMkLst>
        </pc:picChg>
      </pc:sldChg>
      <pc:sldChg chg="modSp">
        <pc:chgData name="Simon Kay" userId="fe54a34b-6cab-4110-86e9-157b28acb27b" providerId="ADAL" clId="{718190D5-8BB1-5716-8243-DF921FAC4321}" dt="2025-10-10T13:37:28.025" v="1" actId="14826"/>
        <pc:sldMkLst>
          <pc:docMk/>
          <pc:sldMk cId="211318479" sldId="257"/>
        </pc:sldMkLst>
        <pc:picChg chg="mod">
          <ac:chgData name="Simon Kay" userId="fe54a34b-6cab-4110-86e9-157b28acb27b" providerId="ADAL" clId="{718190D5-8BB1-5716-8243-DF921FAC4321}" dt="2025-10-10T13:37:28.025" v="1" actId="14826"/>
          <ac:picMkLst>
            <pc:docMk/>
            <pc:sldMk cId="211318479" sldId="257"/>
            <ac:picMk id="4" creationId="{E7ED896D-6A59-4B0F-C87F-3C331260CEA3}"/>
          </ac:picMkLst>
        </pc:picChg>
      </pc:sldChg>
      <pc:sldChg chg="modSp">
        <pc:chgData name="Simon Kay" userId="fe54a34b-6cab-4110-86e9-157b28acb27b" providerId="ADAL" clId="{718190D5-8BB1-5716-8243-DF921FAC4321}" dt="2025-10-10T13:37:38.125" v="2" actId="14826"/>
        <pc:sldMkLst>
          <pc:docMk/>
          <pc:sldMk cId="2669312734" sldId="258"/>
        </pc:sldMkLst>
        <pc:picChg chg="mod">
          <ac:chgData name="Simon Kay" userId="fe54a34b-6cab-4110-86e9-157b28acb27b" providerId="ADAL" clId="{718190D5-8BB1-5716-8243-DF921FAC4321}" dt="2025-10-10T13:37:38.125" v="2" actId="14826"/>
          <ac:picMkLst>
            <pc:docMk/>
            <pc:sldMk cId="2669312734" sldId="258"/>
            <ac:picMk id="6" creationId="{8EE37B46-692D-7579-3686-9CD56EBF31CD}"/>
          </ac:picMkLst>
        </pc:picChg>
      </pc:sldChg>
      <pc:sldChg chg="modSp">
        <pc:chgData name="Simon Kay" userId="fe54a34b-6cab-4110-86e9-157b28acb27b" providerId="ADAL" clId="{718190D5-8BB1-5716-8243-DF921FAC4321}" dt="2025-10-10T13:37:43.159" v="3" actId="14826"/>
        <pc:sldMkLst>
          <pc:docMk/>
          <pc:sldMk cId="955094862" sldId="259"/>
        </pc:sldMkLst>
        <pc:picChg chg="mod">
          <ac:chgData name="Simon Kay" userId="fe54a34b-6cab-4110-86e9-157b28acb27b" providerId="ADAL" clId="{718190D5-8BB1-5716-8243-DF921FAC4321}" dt="2025-10-10T13:37:43.159" v="3" actId="14826"/>
          <ac:picMkLst>
            <pc:docMk/>
            <pc:sldMk cId="955094862" sldId="259"/>
            <ac:picMk id="6" creationId="{8EE37B46-692D-7579-3686-9CD56EBF31CD}"/>
          </ac:picMkLst>
        </pc:picChg>
      </pc:sldChg>
      <pc:sldChg chg="modSp">
        <pc:chgData name="Simon Kay" userId="fe54a34b-6cab-4110-86e9-157b28acb27b" providerId="ADAL" clId="{718190D5-8BB1-5716-8243-DF921FAC4321}" dt="2025-10-10T13:37:47.716" v="4" actId="14826"/>
        <pc:sldMkLst>
          <pc:docMk/>
          <pc:sldMk cId="274735116" sldId="260"/>
        </pc:sldMkLst>
        <pc:picChg chg="mod">
          <ac:chgData name="Simon Kay" userId="fe54a34b-6cab-4110-86e9-157b28acb27b" providerId="ADAL" clId="{718190D5-8BB1-5716-8243-DF921FAC4321}" dt="2025-10-10T13:37:47.716" v="4" actId="14826"/>
          <ac:picMkLst>
            <pc:docMk/>
            <pc:sldMk cId="274735116" sldId="260"/>
            <ac:picMk id="6" creationId="{8EE37B46-692D-7579-3686-9CD56EBF31CD}"/>
          </ac:picMkLst>
        </pc:picChg>
      </pc:sldChg>
    </pc:docChg>
  </pc:docChgLst>
  <pc:docChgLst>
    <pc:chgData name="Simon Kay" userId="fe54a34b-6cab-4110-86e9-157b28acb27b" providerId="ADAL" clId="{1FCB8643-70F5-B34E-A162-085F7CFFB350}"/>
    <pc:docChg chg="modSld">
      <pc:chgData name="Simon Kay" userId="fe54a34b-6cab-4110-86e9-157b28acb27b" providerId="ADAL" clId="{1FCB8643-70F5-B34E-A162-085F7CFFB350}" dt="2025-04-07T08:12:51.058" v="0" actId="14826"/>
      <pc:docMkLst>
        <pc:docMk/>
      </pc:docMkLst>
      <pc:sldChg chg="modSp">
        <pc:chgData name="Simon Kay" userId="fe54a34b-6cab-4110-86e9-157b28acb27b" providerId="ADAL" clId="{1FCB8643-70F5-B34E-A162-085F7CFFB350}" dt="2025-04-07T08:12:51.058" v="0" actId="14826"/>
        <pc:sldMkLst>
          <pc:docMk/>
          <pc:sldMk cId="2328380774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547F-A3DE-0B26-1687-401A06E07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7D052-D724-87B0-EBC0-7E5635982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0CE03-16A7-0178-8ECD-8800FF8B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F84A-64A1-BF05-CD4B-B5AD7F35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8152-8344-EF70-F238-1F16DC27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67B0-7D53-F043-D35C-998AD9FC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FAFFD-F677-D8DF-EB88-087EE5AAA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5B19-001E-1AF9-C10A-A3C8C4D9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02D-A29B-FF50-2317-6D1BBD22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12BE0-4B8A-157E-6FD6-52D2E96C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9FF95-EB3E-FB56-504C-781D31844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330CB-2F09-269B-3D2E-4CD69A678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0D5B-7F17-D66A-3138-C9FFE931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D030-9129-E093-05EC-D52833F5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2866-DDEB-AB3C-97D7-1687FF29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C47F-A7D9-E538-988F-1B52BDE3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36DD-E147-18A0-1E6F-03A0EB82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DCCB-F5E3-47F1-FE23-DDCB4B4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57BAB-0C58-743C-A565-8D0ABB5D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F04A-B709-77EA-A5E7-0585F668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A517-A74B-F1B8-87EA-E241BF7D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A9D36-69CA-5639-AD52-F3BB6E86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B1A4-1CB7-2D8E-0505-9649B64F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1FFF-3169-369A-2558-1692B894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15A3-E9D0-8243-F4F6-6CD8A798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9B9-2F65-1FC8-CE1F-471ED9ED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702E-B002-E2EB-025E-D879BFE94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B049F-DE8E-3C72-00DD-C7F5108C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EFC8-0200-79C1-D7C0-39220EA3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C195-C2AC-9A9D-DF13-B929A947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DA21B-8BD5-8A00-F914-9494BEB0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2412-DEC4-5AC4-AFF7-F5B42AFB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4A44-23E3-F312-209B-73A2E85EC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24FDE-53DC-1BBB-DA19-84286D4A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106CF-40E3-EBBA-2A55-FD959621E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1183-EF42-3C1C-62F4-F212106C7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1D7D9-F6FF-00FC-34A4-B4A6152D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98E25-72A6-16BD-2CF5-93F918D9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9ADC6-B628-DC7B-7616-64C37FFB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2B4A-F80A-C9A8-B50F-F6FD3872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82171-0C67-BE5F-0205-0387184F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B34C2-3B42-BE9D-0B15-E81DEF0F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53917-3CEE-6443-22BE-710B452E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EC612-B634-BE49-F007-99FE94EF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58879-E75C-3BCF-CB44-A4ADF60F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A521B-CB4E-F409-CF7B-CAF9A456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E00B-8EA7-6B9B-E272-2A76B502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FA1C-BF68-935F-5F54-4644DA3A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B4AC2-5431-1117-021C-780DEF37A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48FC2-64A4-93BC-43BD-5A6DFF50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98D7D-A1A2-7F56-CBD1-664C7CA2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5EF53-A085-5DE8-3E04-8B0EB701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5B65-8BFB-0B32-1CAE-6416A272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16D5B-2318-2326-A691-736632CC9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A9BF2-86BA-93D4-9A9D-864591E0C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7282-087A-5EAC-58C2-A3313018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64CB9-ED6B-5432-8797-A7FFFB94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BD3D2-2596-DEE0-28F2-3FCBC7FF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7ED6E-4B18-0039-15B6-5970BFB7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BBB12-E8F0-9EB7-BFF9-3E4E2F4D6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530B-DCC1-3E5F-4982-D8290CD48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7F74E-0E11-254A-8CC8-A7C0940177B5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A4D1-0B44-FF18-6F99-F6E4C8E3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3583E-3995-B3D6-78BB-962A16215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CA2CA0-8748-9521-45FD-65616352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yellow and blue object&#10;&#10;Description automatically generated">
            <a:extLst>
              <a:ext uri="{FF2B5EF4-FFF2-40B4-BE49-F238E27FC236}">
                <a16:creationId xmlns:a16="http://schemas.microsoft.com/office/drawing/2014/main" id="{7C72CAA3-B4A5-39CC-B614-0A9D08FE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A2FC7-3EBE-90C1-B5E6-0276AE2333B6}"/>
              </a:ext>
            </a:extLst>
          </p:cNvPr>
          <p:cNvSpPr txBox="1"/>
          <p:nvPr/>
        </p:nvSpPr>
        <p:spPr>
          <a:xfrm>
            <a:off x="1673984" y="2828150"/>
            <a:ext cx="884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>
                <a:solidFill>
                  <a:srgbClr val="535252"/>
                </a:solidFill>
                <a:latin typeface="Gotham HTF" pitchFamily="2" charset="77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D896D-6A59-4B0F-C87F-3C331260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09800" y="332645"/>
            <a:ext cx="7772398" cy="30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E37B46-692D-7579-3686-9CD56EBF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BA4EC-BFE7-08F3-5A02-26C360AD93CA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61215-A03D-2819-DD14-4007CEF10EEB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7F245-84A7-017A-04F0-5EB5BD45FB93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931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E37B46-692D-7579-3686-9CD56EBF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1D673-D39C-F6B4-7FC7-D9557428D826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139EF-1429-81DD-32A8-F4ED0E878CBE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DF2C5-DB40-68F0-FEBF-D7E5FF156F58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509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E37B46-692D-7579-3686-9CD56EBF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B2D92B-C7DC-7B4E-0117-6667341FB76F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Gotham HTF" pitchFamily="2" charset="77"/>
              </a:rPr>
              <a:t>Session title </a:t>
            </a:r>
            <a:r>
              <a:rPr lang="en-US" sz="6000" b="1" err="1">
                <a:solidFill>
                  <a:schemeClr val="bg1"/>
                </a:solidFill>
                <a:latin typeface="Gotham HTF" pitchFamily="2" charset="77"/>
              </a:rPr>
              <a:t>xxxxxx</a:t>
            </a:r>
            <a:endParaRPr lang="en-US" sz="6000" b="1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>
              <a:solidFill>
                <a:schemeClr val="bg1"/>
              </a:solidFill>
              <a:latin typeface="Gotham HTF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A7B94-775A-3C3C-4222-DC3790AF0067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>
                <a:solidFill>
                  <a:schemeClr val="bg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>
              <a:solidFill>
                <a:schemeClr val="bg1"/>
              </a:solidFill>
              <a:latin typeface="Gotham HTF Book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32CA0-4E54-FDFC-A810-8D496CF58937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>
                <a:solidFill>
                  <a:schemeClr val="bg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>
              <a:solidFill>
                <a:schemeClr val="bg1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73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a113a-69f8-43d8-bcce-dfd23d6d1bbe">
      <Terms xmlns="http://schemas.microsoft.com/office/infopath/2007/PartnerControls"/>
    </lcf76f155ced4ddcb4097134ff3c332f>
    <TaxCatchAll xmlns="bce67b09-035e-48e6-a358-0af68b1668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723E88EA2014A9ECB39AEE59F04BA" ma:contentTypeVersion="13" ma:contentTypeDescription="Create a new document." ma:contentTypeScope="" ma:versionID="ef063be4d40900e325c1ebc56844e151">
  <xsd:schema xmlns:xsd="http://www.w3.org/2001/XMLSchema" xmlns:xs="http://www.w3.org/2001/XMLSchema" xmlns:p="http://schemas.microsoft.com/office/2006/metadata/properties" xmlns:ns2="8b8a113a-69f8-43d8-bcce-dfd23d6d1bbe" xmlns:ns3="bce67b09-035e-48e6-a358-0af68b166863" targetNamespace="http://schemas.microsoft.com/office/2006/metadata/properties" ma:root="true" ma:fieldsID="f34386c9911ead21c61aea6045c612e3" ns2:_="" ns3:_="">
    <xsd:import namespace="8b8a113a-69f8-43d8-bcce-dfd23d6d1bbe"/>
    <xsd:import namespace="bce67b09-035e-48e6-a358-0af68b166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a113a-69f8-43d8-bcce-dfd23d6d1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d9c5a5-bf70-4d26-a66d-89d356c970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67b09-035e-48e6-a358-0af68b1668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3c51e6a-3c2e-4bf6-96d9-12cf224b01ea}" ma:internalName="TaxCatchAll" ma:showField="CatchAllData" ma:web="bce67b09-035e-48e6-a358-0af68b1668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BAB09-82A8-4264-AD71-A1E56540027F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ce67b09-035e-48e6-a358-0af68b166863"/>
    <ds:schemaRef ds:uri="8b8a113a-69f8-43d8-bcce-dfd23d6d1bb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553088-0637-48EE-ABD5-B6FF112C6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99D511-2F6B-4322-95BD-2C86565CE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a113a-69f8-43d8-bcce-dfd23d6d1bbe"/>
    <ds:schemaRef ds:uri="bce67b09-035e-48e6-a358-0af68b166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Gotham HTF</vt:lpstr>
      <vt:lpstr>Gotham HTF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Kay</dc:creator>
  <cp:lastModifiedBy>Simon Kay</cp:lastModifiedBy>
  <cp:revision>1</cp:revision>
  <dcterms:created xsi:type="dcterms:W3CDTF">2025-01-28T15:47:53Z</dcterms:created>
  <dcterms:modified xsi:type="dcterms:W3CDTF">2025-10-10T13:37:48Z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0x0101002D4723E88EA2014A9ECB39AEE59F04BA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